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care and coping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Consuelo Torres, LCSW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9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Care Positive affirmations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feelings are important:</a:t>
            </a:r>
          </a:p>
          <a:p>
            <a:r>
              <a:rPr lang="en-US" dirty="0" smtClean="0"/>
              <a:t>It is helpful to appreciate the positive role feelings play in our life.</a:t>
            </a:r>
          </a:p>
          <a:p>
            <a:r>
              <a:rPr lang="en-US" dirty="0" smtClean="0"/>
              <a:t>The more we are able to align our feelings with a positive understanding of what they can do for us the more we can try trusting them to carry us forward in our lives.</a:t>
            </a:r>
          </a:p>
          <a:p>
            <a:r>
              <a:rPr lang="en-US" dirty="0" smtClean="0"/>
              <a:t>Something to think about: Am I allowing my feelings a chance to support new growth and learning in my life??</a:t>
            </a:r>
          </a:p>
          <a:p>
            <a:r>
              <a:rPr lang="en-US" dirty="0" smtClean="0"/>
              <a:t>What are my feelings telling me about my relationships??</a:t>
            </a:r>
          </a:p>
          <a:p>
            <a:r>
              <a:rPr lang="en-US" sz="1000" dirty="0" smtClean="0"/>
              <a:t>Psychcentral.com/lib/why-are-feelings-important</a:t>
            </a: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the best parent for my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stronger than I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open to learning new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modeling self-love, self respect, and healthy coping skills for my children by practicing self-care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worthy to receive the help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Parentselfcare.com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11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29" y="2143788"/>
            <a:ext cx="4821784" cy="3878069"/>
          </a:xfrm>
        </p:spPr>
        <p:txBody>
          <a:bodyPr/>
          <a:lstStyle/>
          <a:p>
            <a:r>
              <a:rPr lang="en-US" dirty="0" smtClean="0"/>
              <a:t>Self-Care ideas: </a:t>
            </a:r>
            <a:br>
              <a:rPr lang="en-US" dirty="0" smtClean="0"/>
            </a:br>
            <a:r>
              <a:rPr lang="en-US" sz="2400" dirty="0" smtClean="0"/>
              <a:t>Coloring, painting, arts and crafts</a:t>
            </a:r>
            <a:br>
              <a:rPr lang="en-US" sz="2400" dirty="0" smtClean="0"/>
            </a:br>
            <a:r>
              <a:rPr lang="en-US" sz="2400" dirty="0" smtClean="0"/>
              <a:t>journaling</a:t>
            </a:r>
            <a:br>
              <a:rPr lang="en-US" sz="2400" dirty="0" smtClean="0"/>
            </a:br>
            <a:r>
              <a:rPr lang="en-US" sz="2400" dirty="0" smtClean="0"/>
              <a:t>watch a funny movie</a:t>
            </a:r>
            <a:br>
              <a:rPr lang="en-US" sz="2400" dirty="0" smtClean="0"/>
            </a:br>
            <a:r>
              <a:rPr lang="en-US" sz="2400" dirty="0" smtClean="0"/>
              <a:t>dance and sing</a:t>
            </a:r>
            <a:br>
              <a:rPr lang="en-US" sz="2400" dirty="0" smtClean="0"/>
            </a:br>
            <a:r>
              <a:rPr lang="en-US" sz="2400" dirty="0" smtClean="0"/>
              <a:t>stay hydrated</a:t>
            </a:r>
            <a:br>
              <a:rPr lang="en-US" sz="2400" dirty="0" smtClean="0"/>
            </a:br>
            <a:r>
              <a:rPr lang="en-US" sz="2400" dirty="0" smtClean="0"/>
              <a:t>meditate</a:t>
            </a:r>
            <a:br>
              <a:rPr lang="en-US" sz="2400" dirty="0" smtClean="0"/>
            </a:br>
            <a:r>
              <a:rPr lang="en-US" sz="2400" dirty="0" smtClean="0"/>
              <a:t>Get 7-9 hours of sleep per night</a:t>
            </a:r>
            <a:br>
              <a:rPr lang="en-US" sz="2400" dirty="0" smtClean="0"/>
            </a:br>
            <a:r>
              <a:rPr lang="en-US" sz="2400" dirty="0" smtClean="0"/>
              <a:t>ask for help</a:t>
            </a:r>
            <a:br>
              <a:rPr lang="en-US" sz="2400" dirty="0" smtClean="0"/>
            </a:br>
            <a:r>
              <a:rPr lang="en-US" sz="2400" dirty="0" smtClean="0"/>
              <a:t>read</a:t>
            </a:r>
            <a:br>
              <a:rPr lang="en-US" sz="2400" dirty="0" smtClean="0"/>
            </a:br>
            <a:r>
              <a:rPr lang="en-US" sz="2400" dirty="0" smtClean="0"/>
              <a:t>do a puzzle</a:t>
            </a:r>
            <a:br>
              <a:rPr lang="en-US" sz="2400" dirty="0" smtClean="0"/>
            </a:br>
            <a:r>
              <a:rPr lang="en-US" sz="2400" dirty="0" smtClean="0"/>
              <a:t>reach out to a loved one</a:t>
            </a:r>
            <a:br>
              <a:rPr lang="en-US" sz="2400" dirty="0" smtClean="0"/>
            </a:br>
            <a:r>
              <a:rPr lang="en-US" sz="2400" dirty="0" smtClean="0"/>
              <a:t>spend time in nature</a:t>
            </a:r>
            <a:br>
              <a:rPr lang="en-US" sz="2400" dirty="0" smtClean="0"/>
            </a:br>
            <a:r>
              <a:rPr lang="en-US" sz="2400" dirty="0" smtClean="0"/>
              <a:t>listen to music</a:t>
            </a:r>
            <a:br>
              <a:rPr lang="en-US" sz="2400" dirty="0" smtClean="0"/>
            </a:br>
            <a:r>
              <a:rPr lang="en-US" sz="2400" dirty="0" smtClean="0"/>
              <a:t>focus on projects that energize you</a:t>
            </a:r>
            <a:br>
              <a:rPr lang="en-US" sz="2400" dirty="0" smtClean="0"/>
            </a:br>
            <a:r>
              <a:rPr lang="en-US" sz="2400" dirty="0" smtClean="0"/>
              <a:t>take a walk</a:t>
            </a:r>
            <a:br>
              <a:rPr lang="en-US" sz="2400" dirty="0" smtClean="0"/>
            </a:br>
            <a:r>
              <a:rPr lang="en-US" sz="1000" dirty="0" smtClean="0"/>
              <a:t>pArentselfcare.com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Is Fan Art Real Art – The Impr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45" y="1071260"/>
            <a:ext cx="4500445" cy="30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Fun With Puzzles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334" y="471509"/>
            <a:ext cx="5678424" cy="5184648"/>
          </a:xfrm>
        </p:spPr>
        <p:txBody>
          <a:bodyPr/>
          <a:lstStyle/>
          <a:p>
            <a:r>
              <a:rPr lang="en-US" dirty="0" smtClean="0"/>
              <a:t>How to support our kids during the COVID-19 pandemic:</a:t>
            </a:r>
          </a:p>
          <a:p>
            <a:r>
              <a:rPr lang="en-US" dirty="0" smtClean="0"/>
              <a:t>Encourage kids to express sad, mad, happy or hard feelings.</a:t>
            </a:r>
          </a:p>
          <a:p>
            <a:r>
              <a:rPr lang="en-US" dirty="0" smtClean="0"/>
              <a:t>Move and play</a:t>
            </a:r>
          </a:p>
          <a:p>
            <a:r>
              <a:rPr lang="en-US" dirty="0" smtClean="0"/>
              <a:t>Slow down or stop</a:t>
            </a:r>
          </a:p>
          <a:p>
            <a:r>
              <a:rPr lang="en-US" dirty="0" smtClean="0"/>
              <a:t>Give hugs</a:t>
            </a:r>
          </a:p>
          <a:p>
            <a:r>
              <a:rPr lang="en-US" dirty="0" smtClean="0"/>
              <a:t>Make eye contact</a:t>
            </a:r>
          </a:p>
          <a:p>
            <a:r>
              <a:rPr lang="en-US" dirty="0" smtClean="0"/>
              <a:t>Say sorry </a:t>
            </a:r>
          </a:p>
          <a:p>
            <a:r>
              <a:rPr lang="en-US" sz="1000" dirty="0" smtClean="0"/>
              <a:t>ACES Connection, Yolo County Children’s Alliance, Essentials for Childhood and CDPH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*Take a break</a:t>
            </a:r>
          </a:p>
          <a:p>
            <a:r>
              <a:rPr lang="en-US" dirty="0" smtClean="0"/>
              <a:t>*Play a game</a:t>
            </a:r>
          </a:p>
          <a:p>
            <a:r>
              <a:rPr lang="en-US" dirty="0" smtClean="0"/>
              <a:t>*Practice deep breathing and slow breathing</a:t>
            </a:r>
          </a:p>
          <a:p>
            <a:r>
              <a:rPr lang="en-US" dirty="0" smtClean="0"/>
              <a:t>*Play sports</a:t>
            </a:r>
          </a:p>
          <a:p>
            <a:r>
              <a:rPr lang="en-US" dirty="0" smtClean="0"/>
              <a:t>*Talk to someone you trust</a:t>
            </a:r>
          </a:p>
          <a:p>
            <a:r>
              <a:rPr lang="en-US" dirty="0" smtClean="0"/>
              <a:t>*Write a list of goals</a:t>
            </a:r>
          </a:p>
          <a:p>
            <a:r>
              <a:rPr lang="en-US" dirty="0" smtClean="0"/>
              <a:t>*Role play challenging situations with others</a:t>
            </a:r>
          </a:p>
          <a:p>
            <a:r>
              <a:rPr lang="en-US" dirty="0" smtClean="0"/>
              <a:t>*Set boundaries</a:t>
            </a:r>
          </a:p>
          <a:p>
            <a:r>
              <a:rPr lang="en-US" dirty="0" smtClean="0"/>
              <a:t>*Write a list of strengths</a:t>
            </a:r>
          </a:p>
          <a:p>
            <a:r>
              <a:rPr lang="en-US" sz="1000" dirty="0" smtClean="0"/>
              <a:t>PositivePsychology.com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0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69" y="1035690"/>
            <a:ext cx="4389120" cy="740221"/>
          </a:xfrm>
        </p:spPr>
        <p:txBody>
          <a:bodyPr/>
          <a:lstStyle/>
          <a:p>
            <a:r>
              <a:rPr lang="en-US" dirty="0" smtClean="0"/>
              <a:t>Children's Books and books for parents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Breathe Like a Bear by Kira Willey</a:t>
            </a:r>
          </a:p>
          <a:p>
            <a:r>
              <a:rPr lang="en-US" dirty="0" smtClean="0"/>
              <a:t>Grumpy Monkey by Suzanne Lang</a:t>
            </a:r>
          </a:p>
          <a:p>
            <a:r>
              <a:rPr lang="en-US" dirty="0" smtClean="0"/>
              <a:t>Personal Space Camp by Julia Cook</a:t>
            </a:r>
          </a:p>
          <a:p>
            <a:r>
              <a:rPr lang="en-US" dirty="0" smtClean="0"/>
              <a:t>The 5 Love Languages of Children by Gary Chapman and Ross Campbell</a:t>
            </a:r>
          </a:p>
          <a:p>
            <a:r>
              <a:rPr lang="en-US" dirty="0" smtClean="0"/>
              <a:t>How to Talk So Kids Will Listen…And Listen So Kids Will Talk by Adele Faber and Elaine </a:t>
            </a:r>
            <a:r>
              <a:rPr lang="en-US" dirty="0" err="1" smtClean="0"/>
              <a:t>Mazlish</a:t>
            </a:r>
            <a:endParaRPr lang="en-US" dirty="0" smtClean="0"/>
          </a:p>
          <a:p>
            <a:r>
              <a:rPr lang="en-US" dirty="0" smtClean="0"/>
              <a:t>Siblings without Rivalry: How to Help Your Children Live Together So You Can Too by Adele Faber and Elaine </a:t>
            </a:r>
            <a:r>
              <a:rPr lang="en-US" dirty="0" err="1" smtClean="0"/>
              <a:t>Mazlish</a:t>
            </a:r>
            <a:endParaRPr lang="en-US" dirty="0" smtClean="0"/>
          </a:p>
          <a:p>
            <a:r>
              <a:rPr lang="en-US" sz="1000" dirty="0" smtClean="0"/>
              <a:t>Parentselfcare.com</a:t>
            </a: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An example Book Product - Atlas Import and Ex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57506"/>
            <a:ext cx="2540478" cy="25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7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self care menu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List 5 things that bring you joy</a:t>
            </a:r>
          </a:p>
          <a:p>
            <a:r>
              <a:rPr lang="en-US" dirty="0" smtClean="0"/>
              <a:t>List 5 movies or </a:t>
            </a:r>
            <a:r>
              <a:rPr lang="en-US" dirty="0" err="1" smtClean="0"/>
              <a:t>tv</a:t>
            </a:r>
            <a:r>
              <a:rPr lang="en-US" dirty="0" smtClean="0"/>
              <a:t> shows that make you laugh or feel calm</a:t>
            </a:r>
          </a:p>
          <a:p>
            <a:r>
              <a:rPr lang="en-US" dirty="0" smtClean="0"/>
              <a:t>List 5 songs that boost your mood or help you relax</a:t>
            </a:r>
          </a:p>
          <a:p>
            <a:r>
              <a:rPr lang="en-US" dirty="0" smtClean="0"/>
              <a:t>List 5 things that you can do to be active/ move your body</a:t>
            </a:r>
          </a:p>
          <a:p>
            <a:r>
              <a:rPr lang="en-US" dirty="0" smtClean="0"/>
              <a:t>List 5 ways that you can show yourself kindness</a:t>
            </a:r>
          </a:p>
          <a:p>
            <a:r>
              <a:rPr lang="en-US" dirty="0" smtClean="0"/>
              <a:t>List 5 things that you are grateful for</a:t>
            </a:r>
          </a:p>
          <a:p>
            <a:r>
              <a:rPr lang="en-US" dirty="0" smtClean="0"/>
              <a:t>List 5 things that help you to relax before bedtime</a:t>
            </a:r>
          </a:p>
          <a:p>
            <a:r>
              <a:rPr lang="en-US" dirty="0" smtClean="0"/>
              <a:t>List 5 people that make you feel happy</a:t>
            </a:r>
          </a:p>
          <a:p>
            <a:r>
              <a:rPr lang="en-US" sz="1000" dirty="0" smtClean="0"/>
              <a:t>Parentselfcare.com</a:t>
            </a:r>
            <a:endParaRPr lang="en-US" sz="1000" dirty="0"/>
          </a:p>
        </p:txBody>
      </p:sp>
      <p:pic>
        <p:nvPicPr>
          <p:cNvPr id="4098" name="Picture 2" descr="A Love Letter to the Pile of Unread Books Next to My Bed | Casper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32600"/>
            <a:ext cx="2514600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🙂 Slightly Smiling Face Emoji on Facebook 4.0 | Smile face, Emoji images, 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06" y="3606595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ndful Breathing Meditation (5 Minutes)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46" y="1248749"/>
            <a:ext cx="3413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Credits:</a:t>
            </a:r>
          </a:p>
          <a:p>
            <a:r>
              <a:rPr lang="en-US" dirty="0" smtClean="0"/>
              <a:t>Parentselfcare.com</a:t>
            </a:r>
          </a:p>
          <a:p>
            <a:r>
              <a:rPr lang="en-US" dirty="0" smtClean="0"/>
              <a:t>Psychcentral.com/lib/why-are-feelings-important</a:t>
            </a:r>
          </a:p>
          <a:p>
            <a:r>
              <a:rPr lang="en-US" dirty="0" smtClean="0"/>
              <a:t>Positivepsychology.com</a:t>
            </a:r>
          </a:p>
          <a:p>
            <a:r>
              <a:rPr lang="en-US" dirty="0" smtClean="0"/>
              <a:t>ACES Connection, Yolo County Children’s Alliance, Essentials for Childhood and CDPH</a:t>
            </a:r>
          </a:p>
          <a:p>
            <a:r>
              <a:rPr lang="en-US" dirty="0" smtClean="0"/>
              <a:t>Images from Google</a:t>
            </a:r>
          </a:p>
          <a:p>
            <a:endParaRPr lang="en-US" dirty="0"/>
          </a:p>
        </p:txBody>
      </p:sp>
      <p:pic>
        <p:nvPicPr>
          <p:cNvPr id="5122" name="Picture 2" descr="Deep Breathing for the ADHD Br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88" y="1340189"/>
            <a:ext cx="451104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0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</TotalTime>
  <Words>440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Integral</vt:lpstr>
      <vt:lpstr>Self care and coping skills</vt:lpstr>
      <vt:lpstr>Self Care Positive affirmations</vt:lpstr>
      <vt:lpstr>Self-Care ideas:  Coloring, painting, arts and crafts journaling watch a funny movie dance and sing stay hydrated meditate Get 7-9 hours of sleep per night ask for help read do a puzzle reach out to a loved one spend time in nature listen to music focus on projects that energize you take a walk pArentselfcare.com   </vt:lpstr>
      <vt:lpstr>Coping skills</vt:lpstr>
      <vt:lpstr>Children's Books and books for parents </vt:lpstr>
      <vt:lpstr>My self care menu</vt:lpstr>
      <vt:lpstr>Thank you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care and coping skills</dc:title>
  <dc:creator>Anasazi</dc:creator>
  <cp:lastModifiedBy>Anasazi</cp:lastModifiedBy>
  <cp:revision>11</cp:revision>
  <dcterms:created xsi:type="dcterms:W3CDTF">2021-04-26T19:38:20Z</dcterms:created>
  <dcterms:modified xsi:type="dcterms:W3CDTF">2021-04-26T21:39:11Z</dcterms:modified>
</cp:coreProperties>
</file>